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72" r:id="rId7"/>
    <p:sldId id="260" r:id="rId8"/>
    <p:sldId id="263" r:id="rId9"/>
    <p:sldId id="262" r:id="rId10"/>
    <p:sldId id="270" r:id="rId11"/>
    <p:sldId id="261" r:id="rId12"/>
    <p:sldId id="266" r:id="rId13"/>
    <p:sldId id="265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E7442-D44C-4CD2-ABF2-086FB558869C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570AD-4C1F-4A44-ABCA-616EC5AC5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70AD-4C1F-4A44-ABCA-616EC5AC5FAC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30EA-93F0-48ED-B006-A8D7E090E4E7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4AC4-8A06-4DC4-9D37-17576B4C7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  <a:latin typeface="Franklin Gothic Heavy" pitchFamily="34" charset="0"/>
              </a:rPr>
              <a:t>ÖĞRENCİLERİN STAJ YAPTIĞI KURUMLAR</a:t>
            </a:r>
            <a:endParaRPr lang="tr-TR" sz="5400" b="1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hberlik\Desktop\Öğrenci resim\IMG_3838.jpg"/>
          <p:cNvPicPr>
            <a:picLocks noChangeAspect="1" noChangeArrowheads="1"/>
          </p:cNvPicPr>
          <p:nvPr/>
        </p:nvPicPr>
        <p:blipFill>
          <a:blip r:embed="rId2" cstate="print"/>
          <a:srcRect t="20512" r="19230"/>
          <a:stretch>
            <a:fillRect/>
          </a:stretch>
        </p:blipFill>
        <p:spPr bwMode="auto">
          <a:xfrm>
            <a:off x="928662" y="714356"/>
            <a:ext cx="6964053" cy="51401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579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/>
              <a:t>ALANYA RIFAT AZAKOĞLU MTAL UYGULAMA ANAOKULU</a:t>
            </a:r>
          </a:p>
          <a:p>
            <a:r>
              <a:rPr lang="tr-TR" b="1" dirty="0" smtClean="0"/>
              <a:t>RİVİERA HOTEL </a:t>
            </a:r>
          </a:p>
          <a:p>
            <a:r>
              <a:rPr lang="tr-TR" b="1" dirty="0" smtClean="0"/>
              <a:t>SAPHİR OTEL </a:t>
            </a:r>
          </a:p>
          <a:p>
            <a:r>
              <a:rPr lang="tr-TR" b="1" dirty="0" smtClean="0"/>
              <a:t>SEVGİ SAKLI KUAFÖR </a:t>
            </a:r>
          </a:p>
          <a:p>
            <a:r>
              <a:rPr lang="tr-TR" b="1" dirty="0" smtClean="0"/>
              <a:t>SU GÖZÜ CEMAL COŞGUN ORTAOKULU </a:t>
            </a:r>
          </a:p>
          <a:p>
            <a:r>
              <a:rPr lang="tr-TR" b="1" dirty="0" smtClean="0"/>
              <a:t>SUNPARK BEACH OTEL </a:t>
            </a:r>
          </a:p>
          <a:p>
            <a:r>
              <a:rPr lang="tr-TR" b="1" dirty="0" smtClean="0"/>
              <a:t>SUNPARK GARDEN OTEL </a:t>
            </a:r>
          </a:p>
          <a:p>
            <a:r>
              <a:rPr lang="tr-TR" b="1" dirty="0" smtClean="0"/>
              <a:t>THE GARDEN </a:t>
            </a:r>
          </a:p>
          <a:p>
            <a:r>
              <a:rPr lang="tr-TR" b="1" dirty="0" smtClean="0"/>
              <a:t>XENO EFTALİA </a:t>
            </a:r>
          </a:p>
          <a:p>
            <a:r>
              <a:rPr lang="tr-TR" b="1" dirty="0" smtClean="0"/>
              <a:t>ZÜBEYDE HANIM ANAOKULU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429256" cy="38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Rehberlik\Downloads\IMG-20190307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2490" y="3448401"/>
            <a:ext cx="6061510" cy="34095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7172" name="4 Resim" descr="20151201_0820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6867" y="3286125"/>
            <a:ext cx="634713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Picture 2" descr="C:\Users\EXPER\Desktop\tanıtım için\s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147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2261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İşletmede Beceri </a:t>
            </a:r>
            <a:r>
              <a:rPr lang="tr-TR" dirty="0" smtClean="0"/>
              <a:t>E</a:t>
            </a:r>
            <a:r>
              <a:rPr lang="tr-TR" dirty="0" smtClean="0"/>
              <a:t>ğitimi yapılan kurumlar sektörün ve öğrencinin ihtiyaçları gözetilerek her yıl farklılık göstermektedir. </a:t>
            </a:r>
            <a:endParaRPr lang="tr-TR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r-TR" b="1" dirty="0">
                <a:solidFill>
                  <a:srgbClr val="00B050"/>
                </a:solidFill>
              </a:rPr>
              <a:t>ABDURRAHMAN ALAATTİNOĞLU </a:t>
            </a:r>
            <a:r>
              <a:rPr lang="tr-TR" b="1" dirty="0" smtClean="0">
                <a:solidFill>
                  <a:srgbClr val="00B050"/>
                </a:solidFill>
              </a:rPr>
              <a:t>ORTAOKULU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>
                <a:solidFill>
                  <a:srgbClr val="00B050"/>
                </a:solidFill>
              </a:rPr>
              <a:t>ALAADDİN KEYKUBAT ANAOKULU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ALAİYE OTEL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ALANYA </a:t>
            </a:r>
            <a:r>
              <a:rPr lang="tr-TR" b="1" dirty="0">
                <a:solidFill>
                  <a:srgbClr val="00B050"/>
                </a:solidFill>
              </a:rPr>
              <a:t>A.S.A.ÖĞRETMENEVİ VE LOKALİ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ALANYA </a:t>
            </a:r>
            <a:r>
              <a:rPr lang="tr-TR" b="1" dirty="0">
                <a:solidFill>
                  <a:srgbClr val="00B050"/>
                </a:solidFill>
              </a:rPr>
              <a:t>ANAOKULU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ATATÜRK </a:t>
            </a:r>
            <a:r>
              <a:rPr lang="tr-TR" b="1" dirty="0">
                <a:solidFill>
                  <a:srgbClr val="00B050"/>
                </a:solidFill>
              </a:rPr>
              <a:t>ORTAOKULU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AVENA </a:t>
            </a:r>
            <a:r>
              <a:rPr lang="tr-TR" b="1" dirty="0">
                <a:solidFill>
                  <a:srgbClr val="00B050"/>
                </a:solidFill>
              </a:rPr>
              <a:t>RESORT &amp; SPA </a:t>
            </a:r>
            <a:endParaRPr lang="tr-TR" b="1" dirty="0" smtClean="0">
              <a:solidFill>
                <a:srgbClr val="00B050"/>
              </a:solidFill>
            </a:endParaRPr>
          </a:p>
          <a:p>
            <a:r>
              <a:rPr lang="tr-TR" b="1" dirty="0" smtClean="0">
                <a:solidFill>
                  <a:srgbClr val="00B050"/>
                </a:solidFill>
              </a:rPr>
              <a:t>AYŞE </a:t>
            </a:r>
            <a:r>
              <a:rPr lang="tr-TR" b="1" dirty="0">
                <a:solidFill>
                  <a:srgbClr val="00B050"/>
                </a:solidFill>
              </a:rPr>
              <a:t>MELAHAT ERKİN İLKOKULU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BİLGİ </a:t>
            </a:r>
            <a:r>
              <a:rPr lang="tr-TR" b="1" dirty="0">
                <a:solidFill>
                  <a:srgbClr val="00B050"/>
                </a:solidFill>
              </a:rPr>
              <a:t>BULUT İLKOKULU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BOTANİK </a:t>
            </a:r>
            <a:r>
              <a:rPr lang="tr-TR" b="1" dirty="0">
                <a:solidFill>
                  <a:srgbClr val="00B050"/>
                </a:solidFill>
              </a:rPr>
              <a:t>HOTEL &amp; RESORT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CAN </a:t>
            </a:r>
            <a:r>
              <a:rPr lang="tr-TR" b="1" dirty="0">
                <a:solidFill>
                  <a:srgbClr val="00B050"/>
                </a:solidFill>
              </a:rPr>
              <a:t>ANAOKULU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CİKCİLLİ </a:t>
            </a:r>
            <a:r>
              <a:rPr lang="tr-TR" b="1" dirty="0">
                <a:solidFill>
                  <a:srgbClr val="00B050"/>
                </a:solidFill>
              </a:rPr>
              <a:t>MEHMET EMİNE ÖNCÜ İLKOKULU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CLUB KASTALİA</a:t>
            </a:r>
            <a:endParaRPr lang="tr-T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W10\Downloads\IMG_9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15404" cy="55778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000" b="1" dirty="0">
                <a:solidFill>
                  <a:srgbClr val="002060"/>
                </a:solidFill>
              </a:rPr>
              <a:t>CLUB PARADİSO HOTEL&amp;RESORT A.Ş.</a:t>
            </a:r>
            <a:r>
              <a:rPr lang="tr-TR" sz="3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DENİS </a:t>
            </a:r>
            <a:r>
              <a:rPr lang="tr-TR" sz="3000" b="1" dirty="0">
                <a:solidFill>
                  <a:srgbClr val="002060"/>
                </a:solidFill>
              </a:rPr>
              <a:t>KUAFÖR</a:t>
            </a:r>
            <a:r>
              <a:rPr lang="tr-TR" sz="3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DIAMOND </a:t>
            </a:r>
            <a:r>
              <a:rPr lang="tr-TR" sz="3000" b="1" dirty="0">
                <a:solidFill>
                  <a:srgbClr val="002060"/>
                </a:solidFill>
              </a:rPr>
              <a:t>HILL </a:t>
            </a:r>
            <a:r>
              <a:rPr lang="tr-TR" sz="3000" b="1" dirty="0" smtClean="0">
                <a:solidFill>
                  <a:srgbClr val="002060"/>
                </a:solidFill>
              </a:rPr>
              <a:t>OTEL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GARDENİA OTEL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GOLD </a:t>
            </a:r>
            <a:r>
              <a:rPr lang="tr-TR" sz="3000" b="1" dirty="0">
                <a:solidFill>
                  <a:srgbClr val="002060"/>
                </a:solidFill>
              </a:rPr>
              <a:t>CİTY </a:t>
            </a:r>
            <a:r>
              <a:rPr lang="tr-TR" sz="3000" b="1" dirty="0" smtClean="0">
                <a:solidFill>
                  <a:srgbClr val="002060"/>
                </a:solidFill>
              </a:rPr>
              <a:t>OTEL &amp; </a:t>
            </a:r>
            <a:r>
              <a:rPr lang="tr-TR" sz="3000" b="1" dirty="0">
                <a:solidFill>
                  <a:srgbClr val="002060"/>
                </a:solidFill>
              </a:rPr>
              <a:t>GOLD İSLAND </a:t>
            </a:r>
            <a:r>
              <a:rPr lang="tr-TR" sz="3000" b="1" dirty="0" smtClean="0">
                <a:solidFill>
                  <a:srgbClr val="002060"/>
                </a:solidFill>
              </a:rPr>
              <a:t>OTEL 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GÖKÇE </a:t>
            </a:r>
            <a:r>
              <a:rPr lang="tr-TR" sz="3000" b="1" dirty="0">
                <a:solidFill>
                  <a:srgbClr val="002060"/>
                </a:solidFill>
              </a:rPr>
              <a:t>UZUN KUAFÖR</a:t>
            </a:r>
            <a:r>
              <a:rPr lang="tr-TR" sz="3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GÖNÜL </a:t>
            </a:r>
            <a:r>
              <a:rPr lang="tr-TR" sz="3000" b="1" dirty="0">
                <a:solidFill>
                  <a:srgbClr val="002060"/>
                </a:solidFill>
              </a:rPr>
              <a:t>KEMAL REİSOĞLU İLKOKULU</a:t>
            </a:r>
            <a:r>
              <a:rPr lang="tr-TR" sz="3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GRAND </a:t>
            </a:r>
            <a:r>
              <a:rPr lang="tr-TR" sz="3000" b="1" dirty="0">
                <a:solidFill>
                  <a:srgbClr val="002060"/>
                </a:solidFill>
              </a:rPr>
              <a:t>ZAMAN OTEL.TUR.YAT.İŞL.A.Ş.</a:t>
            </a:r>
            <a:r>
              <a:rPr lang="tr-TR" sz="3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GREEN </a:t>
            </a:r>
            <a:r>
              <a:rPr lang="tr-TR" sz="3000" b="1" dirty="0">
                <a:solidFill>
                  <a:srgbClr val="002060"/>
                </a:solidFill>
              </a:rPr>
              <a:t>GARDEN APART </a:t>
            </a:r>
            <a:r>
              <a:rPr lang="tr-TR" sz="3000" b="1" dirty="0" smtClean="0">
                <a:solidFill>
                  <a:srgbClr val="002060"/>
                </a:solidFill>
              </a:rPr>
              <a:t>HOTEL 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GÜRHAN </a:t>
            </a:r>
            <a:r>
              <a:rPr lang="tr-TR" sz="3000" b="1" dirty="0">
                <a:solidFill>
                  <a:srgbClr val="002060"/>
                </a:solidFill>
              </a:rPr>
              <a:t>KUAFÖR</a:t>
            </a:r>
            <a:r>
              <a:rPr lang="tr-TR" sz="3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HACIKADİROĞLU </a:t>
            </a:r>
            <a:r>
              <a:rPr lang="tr-TR" sz="3000" b="1" dirty="0">
                <a:solidFill>
                  <a:srgbClr val="002060"/>
                </a:solidFill>
              </a:rPr>
              <a:t>İLKOKULU</a:t>
            </a:r>
            <a:r>
              <a:rPr lang="tr-TR" sz="3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sz="3000" b="1" dirty="0" smtClean="0">
                <a:solidFill>
                  <a:srgbClr val="002060"/>
                </a:solidFill>
              </a:rPr>
              <a:t>HAMİT </a:t>
            </a:r>
            <a:r>
              <a:rPr lang="tr-TR" sz="3000" b="1" dirty="0">
                <a:solidFill>
                  <a:srgbClr val="002060"/>
                </a:solidFill>
              </a:rPr>
              <a:t>ÖZÇELİK </a:t>
            </a:r>
            <a:r>
              <a:rPr lang="tr-TR" sz="3000" b="1" dirty="0" smtClean="0">
                <a:solidFill>
                  <a:srgbClr val="002060"/>
                </a:solidFill>
              </a:rPr>
              <a:t>ORTAOKULU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W10\Downloads\PHOTO-2020-06-15-17-07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24506" cy="4143380"/>
          </a:xfrm>
          <a:prstGeom prst="rect">
            <a:avLst/>
          </a:prstGeom>
          <a:noFill/>
        </p:spPr>
      </p:pic>
      <p:pic>
        <p:nvPicPr>
          <p:cNvPr id="2051" name="Picture 3" descr="C:\Users\W10\Downloads\7110d6c6-2434-409d-a811-56ec0d3d15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3571868" cy="5143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İNNOVA OTEL 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İNÖNÜ İLOKULU 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İNSULA RESORT&amp;SPA OTEL 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JÜLİDE AKÇA İLKOKULU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KLEOPATRA ALAİYE OTEL 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KLEOPATRA CARİNA OTEL 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KUAFÖR DENİS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DOĞAN KUAFÖR 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H &amp; E KUAFÖR 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MEHMET KODAL KUAFÖR 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MEHMET ÖZEN BAY BAYAN SAÇ TASARIM STÜDYOSU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EXPER\Desktop\tanıtım için\sec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043">
            <a:off x="3589649" y="403385"/>
            <a:ext cx="6845531" cy="3025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10\Downloads\38d477e1-38dd-4955-ad2f-2896e1f0a6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84440"/>
            <a:ext cx="6643702" cy="3799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28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700" b="1" dirty="0" smtClean="0">
                <a:solidFill>
                  <a:srgbClr val="C00000"/>
                </a:solidFill>
              </a:rPr>
              <a:t>KUAFÖR NURİ EZVECİ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ÖZLEM KUAFÖR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SERKAN YAŞAR KUAFÖR 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KUAFÖR WELLA 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LABRANDA ALANTUR 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MEHMET ÖZ  KUAFÖR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MELAHAT SEHER İLKOKULU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NEZİHAT -ABDULLAH DOĞAN İLKOKULU 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NİMET ALAATTİNOĞLU İLKOKULU 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OBA STAR 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PALMERAS BEACH 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PANORAMA OTEL </a:t>
            </a:r>
          </a:p>
          <a:p>
            <a:r>
              <a:rPr lang="tr-TR" sz="2700" b="1" dirty="0" smtClean="0">
                <a:solidFill>
                  <a:srgbClr val="C00000"/>
                </a:solidFill>
              </a:rPr>
              <a:t>PARLAYÜKSEL İLKOKULU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201</Words>
  <Application>Microsoft Office PowerPoint</Application>
  <PresentationFormat>Ekran Gösterisi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ÖĞRENCİLERİN STAJ YAPTIĞI KURUMLAR</vt:lpstr>
      <vt:lpstr>İşletmede Beceri Eğitimi yapılan kurumlar sektörün ve öğrencinin ihtiyaçları gözetilerek her yıl farklılık göstermektedir.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Company>NouS/TncTR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Windows Kullanıcısı</dc:creator>
  <cp:lastModifiedBy>Windows Kullanıcısı</cp:lastModifiedBy>
  <cp:revision>17</cp:revision>
  <dcterms:created xsi:type="dcterms:W3CDTF">2020-06-15T09:03:49Z</dcterms:created>
  <dcterms:modified xsi:type="dcterms:W3CDTF">2020-06-16T08:48:51Z</dcterms:modified>
</cp:coreProperties>
</file>