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ABF3-1005-4C60-A3C4-617198B8A7F9}" type="datetimeFigureOut">
              <a:rPr lang="tr-TR" smtClean="0"/>
              <a:pPr/>
              <a:t>08.06.2020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6D1D-3931-4ADD-996A-45C2437D36C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ABF3-1005-4C60-A3C4-617198B8A7F9}" type="datetimeFigureOut">
              <a:rPr lang="tr-TR" smtClean="0"/>
              <a:pPr/>
              <a:t>08.06.2020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6D1D-3931-4ADD-996A-45C2437D36C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ABF3-1005-4C60-A3C4-617198B8A7F9}" type="datetimeFigureOut">
              <a:rPr lang="tr-TR" smtClean="0"/>
              <a:pPr/>
              <a:t>08.06.2020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6D1D-3931-4ADD-996A-45C2437D36C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ABF3-1005-4C60-A3C4-617198B8A7F9}" type="datetimeFigureOut">
              <a:rPr lang="tr-TR" smtClean="0"/>
              <a:pPr/>
              <a:t>08.06.2020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6D1D-3931-4ADD-996A-45C2437D36C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ABF3-1005-4C60-A3C4-617198B8A7F9}" type="datetimeFigureOut">
              <a:rPr lang="tr-TR" smtClean="0"/>
              <a:pPr/>
              <a:t>08.06.2020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6D1D-3931-4ADD-996A-45C2437D36C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ABF3-1005-4C60-A3C4-617198B8A7F9}" type="datetimeFigureOut">
              <a:rPr lang="tr-TR" smtClean="0"/>
              <a:pPr/>
              <a:t>08.06.2020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6D1D-3931-4ADD-996A-45C2437D36C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ABF3-1005-4C60-A3C4-617198B8A7F9}" type="datetimeFigureOut">
              <a:rPr lang="tr-TR" smtClean="0"/>
              <a:pPr/>
              <a:t>08.06.2020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6D1D-3931-4ADD-996A-45C2437D36C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ABF3-1005-4C60-A3C4-617198B8A7F9}" type="datetimeFigureOut">
              <a:rPr lang="tr-TR" smtClean="0"/>
              <a:pPr/>
              <a:t>08.06.2020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6D1D-3931-4ADD-996A-45C2437D36C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ABF3-1005-4C60-A3C4-617198B8A7F9}" type="datetimeFigureOut">
              <a:rPr lang="tr-TR" smtClean="0"/>
              <a:pPr/>
              <a:t>08.06.2020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6D1D-3931-4ADD-996A-45C2437D36C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ABF3-1005-4C60-A3C4-617198B8A7F9}" type="datetimeFigureOut">
              <a:rPr lang="tr-TR" smtClean="0"/>
              <a:pPr/>
              <a:t>08.06.2020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6D1D-3931-4ADD-996A-45C2437D36C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ABF3-1005-4C60-A3C4-617198B8A7F9}" type="datetimeFigureOut">
              <a:rPr lang="tr-TR" smtClean="0"/>
              <a:pPr/>
              <a:t>08.06.2020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6D1D-3931-4ADD-996A-45C2437D36C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AABF3-1005-4C60-A3C4-617198B8A7F9}" type="datetimeFigureOut">
              <a:rPr lang="tr-TR" smtClean="0"/>
              <a:pPr/>
              <a:t>08.06.2020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16D1D-3931-4ADD-996A-45C2437D36C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AŞÇILIK </a:t>
            </a:r>
            <a:r>
              <a:rPr lang="tr-TR" b="1" dirty="0" smtClean="0">
                <a:solidFill>
                  <a:srgbClr val="FF0000"/>
                </a:solidFill>
              </a:rPr>
              <a:t>DALI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Tanımı: Mutfak araç-gereç ve ekipmanlarını kullanarak hijyen ve sanitasyon kurallarına uygun yiyecek üretimi yapma ve servise hazır hâle getirme yeterliklerini kazandırmaya yönelik eğitim ve öğretim verilen daldır. </a:t>
            </a:r>
          </a:p>
          <a:p>
            <a:r>
              <a:rPr lang="tr-TR" b="1" dirty="0" smtClean="0"/>
              <a:t>Amacı: Aşçılık mesleğinin yeterliklerine sahip meslek elemanları yetiştirmek amaçlanmaktadır. 	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AŞÇILIK DALI</a:t>
            </a:r>
            <a:endParaRPr lang="tr-TR" b="1" dirty="0">
              <a:solidFill>
                <a:srgbClr val="FF0000"/>
              </a:solidFill>
            </a:endParaRPr>
          </a:p>
        </p:txBody>
      </p:sp>
      <p:pic>
        <p:nvPicPr>
          <p:cNvPr id="4" name="3 İçerik Yer Tutucusu" descr="mutfak resi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43808" y="2492896"/>
            <a:ext cx="2619375" cy="1743075"/>
          </a:xfrm>
        </p:spPr>
      </p:pic>
      <p:pic>
        <p:nvPicPr>
          <p:cNvPr id="5" name="4 Resim" descr="aşçı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980728"/>
            <a:ext cx="2800350" cy="1628775"/>
          </a:xfrm>
          <a:prstGeom prst="rect">
            <a:avLst/>
          </a:prstGeom>
        </p:spPr>
      </p:pic>
      <p:pic>
        <p:nvPicPr>
          <p:cNvPr id="6" name="5 Resim" descr="aşçı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84168" y="4293096"/>
            <a:ext cx="2466975" cy="1847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MUTFAK ATÖLYESİNDEN ÖRNEK UYGULAMALAR</a:t>
            </a:r>
            <a:endParaRPr lang="tr-TR" b="1" dirty="0">
              <a:solidFill>
                <a:srgbClr val="FF0000"/>
              </a:solidFill>
            </a:endParaRPr>
          </a:p>
        </p:txBody>
      </p:sp>
      <p:pic>
        <p:nvPicPr>
          <p:cNvPr id="10" name="9 İçerik Yer Tutucusu" descr="20171122_11244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1928802"/>
            <a:ext cx="3357586" cy="3286148"/>
          </a:xfrm>
        </p:spPr>
      </p:pic>
      <p:pic>
        <p:nvPicPr>
          <p:cNvPr id="11" name="10 Resim" descr="20171117_10081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6248" y="1928802"/>
            <a:ext cx="4572032" cy="3429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MUTFAK ATÖLYESİNDEN ÖRNEK UYGULAMALAR</a:t>
            </a:r>
            <a:endParaRPr lang="tr-TR" b="1" dirty="0">
              <a:solidFill>
                <a:srgbClr val="FF0000"/>
              </a:solidFill>
            </a:endParaRPr>
          </a:p>
        </p:txBody>
      </p:sp>
      <p:pic>
        <p:nvPicPr>
          <p:cNvPr id="4" name="3 İçerik Yer Tutucusu" descr="20151123_11192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415312"/>
            <a:ext cx="3707904" cy="2085696"/>
          </a:xfrm>
        </p:spPr>
      </p:pic>
      <p:pic>
        <p:nvPicPr>
          <p:cNvPr id="5" name="4 Resim" descr="20151130_15194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1376467"/>
            <a:ext cx="4032448" cy="2419468"/>
          </a:xfrm>
          <a:prstGeom prst="rect">
            <a:avLst/>
          </a:prstGeom>
        </p:spPr>
      </p:pic>
      <p:pic>
        <p:nvPicPr>
          <p:cNvPr id="7" name="6 Resim" descr="IMG_20151111_18282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39752" y="3933056"/>
            <a:ext cx="3440981" cy="2736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52</Words>
  <Application>Microsoft Office PowerPoint</Application>
  <PresentationFormat>Ekran Gösterisi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AŞÇILIK DALI</vt:lpstr>
      <vt:lpstr>AŞÇILIK DALI</vt:lpstr>
      <vt:lpstr>MUTFAK ATÖLYESİNDEN ÖRNEK UYGULAMALAR</vt:lpstr>
      <vt:lpstr>MUTFAK ATÖLYESİNDEN ÖRNEK UYGULAMALAR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MUTFAK DALI</dc:title>
  <dc:creator>Win7-m</dc:creator>
  <cp:lastModifiedBy>B.KAYA</cp:lastModifiedBy>
  <cp:revision>3</cp:revision>
  <dcterms:created xsi:type="dcterms:W3CDTF">2020-06-08T08:32:34Z</dcterms:created>
  <dcterms:modified xsi:type="dcterms:W3CDTF">2020-06-08T08:55:38Z</dcterms:modified>
</cp:coreProperties>
</file>